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64" r:id="rId4"/>
    <p:sldId id="262" r:id="rId5"/>
    <p:sldId id="263" r:id="rId6"/>
    <p:sldId id="259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ka Petřeková" initials="MP" lastIdx="1" clrIdx="0">
    <p:extLst>
      <p:ext uri="{19B8F6BF-5375-455C-9EA6-DF929625EA0E}">
        <p15:presenceInfo xmlns:p15="http://schemas.microsoft.com/office/powerpoint/2012/main" userId="S-1-5-21-3367697187-2830131068-4003064178-13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B76"/>
    <a:srgbClr val="103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1077" autoAdjust="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D7DF6-A99D-4B44-903C-73C0408F6839}" type="datetimeFigureOut">
              <a:rPr lang="cs-CZ" smtClean="0"/>
              <a:t>09.05.2017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DDDBB-B7C0-4D7D-9580-6C22A247C4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34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DBB-B7C0-4D7D-9580-6C22A247C4B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90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DBB-B7C0-4D7D-9580-6C22A247C4B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56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DBB-B7C0-4D7D-9580-6C22A247C4B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062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DBB-B7C0-4D7D-9580-6C22A247C4B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406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DBB-B7C0-4D7D-9580-6C22A247C4B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700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DBB-B7C0-4D7D-9580-6C22A247C4B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47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9F90-CCEC-4941-A456-D92570DCA07E}" type="datetimeFigureOut">
              <a:rPr lang="cs-CZ" smtClean="0"/>
              <a:t>09.05.2017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785D-BFD1-4D87-90E9-716B35A36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49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9F90-CCEC-4941-A456-D92570DCA07E}" type="datetimeFigureOut">
              <a:rPr lang="cs-CZ" smtClean="0"/>
              <a:t>09.05.2017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785D-BFD1-4D87-90E9-716B35A36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14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9F90-CCEC-4941-A456-D92570DCA07E}" type="datetimeFigureOut">
              <a:rPr lang="cs-CZ" smtClean="0"/>
              <a:t>09.05.2017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785D-BFD1-4D87-90E9-716B35A36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11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9F90-CCEC-4941-A456-D92570DCA07E}" type="datetimeFigureOut">
              <a:rPr lang="cs-CZ" smtClean="0"/>
              <a:t>09.05.2017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785D-BFD1-4D87-90E9-716B35A36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46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9F90-CCEC-4941-A456-D92570DCA07E}" type="datetimeFigureOut">
              <a:rPr lang="cs-CZ" smtClean="0"/>
              <a:t>09.05.2017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785D-BFD1-4D87-90E9-716B35A36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21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9F90-CCEC-4941-A456-D92570DCA07E}" type="datetimeFigureOut">
              <a:rPr lang="cs-CZ" smtClean="0"/>
              <a:t>09.05.2017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785D-BFD1-4D87-90E9-716B35A36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23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9F90-CCEC-4941-A456-D92570DCA07E}" type="datetimeFigureOut">
              <a:rPr lang="cs-CZ" smtClean="0"/>
              <a:t>09.05.2017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785D-BFD1-4D87-90E9-716B35A36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75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9F90-CCEC-4941-A456-D92570DCA07E}" type="datetimeFigureOut">
              <a:rPr lang="cs-CZ" smtClean="0"/>
              <a:t>09.05.2017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785D-BFD1-4D87-90E9-716B35A36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04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9F90-CCEC-4941-A456-D92570DCA07E}" type="datetimeFigureOut">
              <a:rPr lang="cs-CZ" smtClean="0"/>
              <a:t>09.05.2017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785D-BFD1-4D87-90E9-716B35A36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67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9F90-CCEC-4941-A456-D92570DCA07E}" type="datetimeFigureOut">
              <a:rPr lang="cs-CZ" smtClean="0"/>
              <a:t>09.05.2017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785D-BFD1-4D87-90E9-716B35A36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36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9F90-CCEC-4941-A456-D92570DCA07E}" type="datetimeFigureOut">
              <a:rPr lang="cs-CZ" smtClean="0"/>
              <a:t>09.05.2017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785D-BFD1-4D87-90E9-716B35A36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94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89F90-CCEC-4941-A456-D92570DCA07E}" type="datetimeFigureOut">
              <a:rPr lang="cs-CZ" smtClean="0"/>
              <a:t>09.05.2017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1785D-BFD1-4D87-90E9-716B35A36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34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orders@megabooks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gabooks.cz/" TargetMode="Externa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gabooks.cz/promo" TargetMode="External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jpg"/><Relationship Id="rId4" Type="http://schemas.microsoft.com/office/2007/relationships/hdphoto" Target="../media/hdphoto1.wdp"/><Relationship Id="rId9" Type="http://schemas.openxmlformats.org/officeDocument/2006/relationships/image" Target="../media/image10.jp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12" Type="http://schemas.openxmlformats.org/officeDocument/2006/relationships/hyperlink" Target="http://www.megabooks.cz/megapl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g"/><Relationship Id="rId5" Type="http://schemas.openxmlformats.org/officeDocument/2006/relationships/image" Target="../media/image3.png"/><Relationship Id="rId10" Type="http://schemas.openxmlformats.org/officeDocument/2006/relationships/image" Target="../media/image23.jpg"/><Relationship Id="rId4" Type="http://schemas.microsoft.com/office/2007/relationships/hdphoto" Target="../media/hdphoto1.wdp"/><Relationship Id="rId9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B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958" y="289292"/>
            <a:ext cx="1472791" cy="375355"/>
          </a:xfrm>
          <a:prstGeom prst="rect">
            <a:avLst/>
          </a:prstGeom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225485" y="4628804"/>
            <a:ext cx="10237509" cy="389789"/>
          </a:xfrm>
        </p:spPr>
        <p:txBody>
          <a:bodyPr lIns="0" rIns="0">
            <a:noAutofit/>
          </a:bodyPr>
          <a:lstStyle/>
          <a:p>
            <a:br>
              <a:rPr lang="cs-CZ" sz="3500" b="1" spc="220" dirty="0">
                <a:solidFill>
                  <a:schemeClr val="bg1"/>
                </a:solidFill>
                <a:latin typeface="Museo Sans 500" panose="02000000000000000000" pitchFamily="50" charset="-18"/>
              </a:rPr>
            </a:br>
            <a:br>
              <a:rPr lang="cs-CZ" sz="3500" b="1" spc="220" dirty="0">
                <a:solidFill>
                  <a:schemeClr val="bg1"/>
                </a:solidFill>
                <a:latin typeface="Museo Sans 500" panose="02000000000000000000" pitchFamily="50" charset="-18"/>
              </a:rPr>
            </a:br>
            <a:r>
              <a:rPr lang="cs-CZ" sz="2400" spc="220" dirty="0">
                <a:solidFill>
                  <a:schemeClr val="bg1"/>
                </a:solidFill>
                <a:latin typeface="Museo Sans 500" panose="02000000000000000000" pitchFamily="50" charset="-18"/>
              </a:rPr>
              <a:t>Monika Petřeková, mpetrekova@megabooks.cz</a:t>
            </a:r>
            <a:br>
              <a:rPr lang="cs-CZ" sz="2400" spc="220" dirty="0">
                <a:solidFill>
                  <a:schemeClr val="bg1"/>
                </a:solidFill>
                <a:latin typeface="Museo Sans 500" panose="02000000000000000000" pitchFamily="50" charset="-18"/>
              </a:rPr>
            </a:br>
            <a:r>
              <a:rPr lang="cs-CZ" sz="2400" spc="220" dirty="0">
                <a:solidFill>
                  <a:schemeClr val="bg1"/>
                </a:solidFill>
                <a:latin typeface="Museo Sans 500" panose="02000000000000000000" pitchFamily="50" charset="-18"/>
              </a:rPr>
              <a:t>Štěpán Tůma, stuma@megabooks.cz</a:t>
            </a:r>
            <a:endParaRPr lang="cs-CZ" sz="3500" spc="220" dirty="0">
              <a:solidFill>
                <a:schemeClr val="bg1"/>
              </a:solidFill>
              <a:latin typeface="Museo Sans 500" panose="02000000000000000000" pitchFamily="50" charset="-18"/>
            </a:endParaRPr>
          </a:p>
        </p:txBody>
      </p:sp>
      <p:sp>
        <p:nvSpPr>
          <p:cNvPr id="4" name="Nadpis 7"/>
          <p:cNvSpPr txBox="1">
            <a:spLocks/>
          </p:cNvSpPr>
          <p:nvPr/>
        </p:nvSpPr>
        <p:spPr>
          <a:xfrm>
            <a:off x="2611225" y="1493239"/>
            <a:ext cx="7400041" cy="230697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spc="220" dirty="0">
                <a:solidFill>
                  <a:schemeClr val="bg1"/>
                </a:solidFill>
                <a:latin typeface="Museo Sans 500" panose="02000000000000000000" pitchFamily="50" charset="-18"/>
              </a:rPr>
              <a:t>MEGABOOKS 25 let s Vámi</a:t>
            </a:r>
          </a:p>
        </p:txBody>
      </p:sp>
      <p:sp>
        <p:nvSpPr>
          <p:cNvPr id="6" name="Nadpis 7"/>
          <p:cNvSpPr txBox="1">
            <a:spLocks/>
          </p:cNvSpPr>
          <p:nvPr/>
        </p:nvSpPr>
        <p:spPr>
          <a:xfrm>
            <a:off x="3246114" y="3562823"/>
            <a:ext cx="5834891" cy="38978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500" b="1" spc="220" dirty="0">
                <a:solidFill>
                  <a:schemeClr val="bg1"/>
                </a:solidFill>
                <a:latin typeface="Museo Sans 500" panose="02000000000000000000" pitchFamily="50" charset="-18"/>
              </a:rPr>
              <a:t>Knihy z celého světa</a:t>
            </a:r>
          </a:p>
        </p:txBody>
      </p:sp>
    </p:spTree>
    <p:extLst>
      <p:ext uri="{BB962C8B-B14F-4D97-AF65-F5344CB8AC3E}">
        <p14:creationId xmlns:p14="http://schemas.microsoft.com/office/powerpoint/2010/main" val="324283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838200" y="801035"/>
            <a:ext cx="10515600" cy="983921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rgbClr val="103B76"/>
                </a:solidFill>
              </a:rPr>
              <a:t>Knihy z celého světa</a:t>
            </a:r>
          </a:p>
        </p:txBody>
      </p:sp>
      <p:pic>
        <p:nvPicPr>
          <p:cNvPr id="19" name="Zástupný symbol pro obsah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78" y="226853"/>
            <a:ext cx="1408522" cy="360542"/>
          </a:xfrm>
          <a:prstGeom prst="rect">
            <a:avLst/>
          </a:prstGeom>
        </p:spPr>
      </p:pic>
      <p:cxnSp>
        <p:nvCxnSpPr>
          <p:cNvPr id="21" name="Přímá spojnice 20"/>
          <p:cNvCxnSpPr/>
          <p:nvPr/>
        </p:nvCxnSpPr>
        <p:spPr>
          <a:xfrm>
            <a:off x="838200" y="1784956"/>
            <a:ext cx="10515600" cy="0"/>
          </a:xfrm>
          <a:prstGeom prst="line">
            <a:avLst/>
          </a:prstGeom>
          <a:ln>
            <a:solidFill>
              <a:srgbClr val="103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Obrázek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6024"/>
            <a:ext cx="12192000" cy="76895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69117" y="1912690"/>
            <a:ext cx="109846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Společnost MEGABOOKS CZ působí na českém trhu již více než 20 let a zaměřuje se na dovoz a distribuci zahraniční cizojazyčné literatury. Našimi zákazníky jsou nejen sami čtenáři, ale také maloobchodní prodejny či velkoodběratelé. Rovněž spolupracujeme s mnoha vzdělávacími institucemi, jako jsou státní i soukromé školy, jazykové školy, knihovny či univerzity.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Dovážíme odborné publikace z mnoha oborů, učebnice jazykové výuky, metodické příručky, slovníky, společenskovědní literaturu i medicínské texty. Spolupracujeme s významnými zahraničními partnery, jako jsou prestižní britské nakladatelství Oxford University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Press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, francouzské nakladatelství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Hachette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, italské nakladatelství ELI, nakladatelství odborné literatury ELSEVIER a s mnoha dalšími nakladatelskými domy po celém světě. Na tituly, které máme v nabídce, se můžete podívat na našem e-shopu 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www.megabooks.cz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Naší specialitou je také objednávkový servis zaměřený na těžko dostupnou zahraniční literaturu. Sháníte unikátní a nedostatkovou knihu? Rádi byste pro sebe získali některý vzácný časopis či katalog? Svěřte hledání nám a my uděláme, co můžeme, abychom pro vás tuto specifickou literaturu získali. Neváhejte a kontaktujte nás na e-mailu 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hlinkClick r:id="rId7"/>
              </a:rPr>
              <a:t>orders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hlinkClick r:id="rId7"/>
              </a:rPr>
              <a:t>@megabooks.cz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Milovníci knih nás určitě znají díky naší síti knihkupectví Oxford Bookshop a pro ty, kteří se rádi ještě více vzdělávají, máme dvě specializovaná knihkupectví: Academic Bookshop se zaměřením na odbornou literaturu a Librairie Francophone se zaměřením na frankofonní literaturu.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14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838200" y="801035"/>
            <a:ext cx="10515600" cy="983921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rgbClr val="103B76"/>
                </a:solidFill>
              </a:rPr>
              <a:t>Knihy z celého světa</a:t>
            </a:r>
          </a:p>
        </p:txBody>
      </p:sp>
      <p:pic>
        <p:nvPicPr>
          <p:cNvPr id="19" name="Zástupný symbol pro obsah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78" y="226853"/>
            <a:ext cx="1408522" cy="360542"/>
          </a:xfrm>
          <a:prstGeom prst="rect">
            <a:avLst/>
          </a:prstGeom>
        </p:spPr>
      </p:pic>
      <p:cxnSp>
        <p:nvCxnSpPr>
          <p:cNvPr id="21" name="Přímá spojnice 20"/>
          <p:cNvCxnSpPr/>
          <p:nvPr/>
        </p:nvCxnSpPr>
        <p:spPr>
          <a:xfrm>
            <a:off x="838200" y="1784956"/>
            <a:ext cx="10515600" cy="0"/>
          </a:xfrm>
          <a:prstGeom prst="line">
            <a:avLst/>
          </a:prstGeom>
          <a:ln>
            <a:solidFill>
              <a:srgbClr val="103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Obrázek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6024"/>
            <a:ext cx="12192000" cy="76895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838200" y="1784956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Pravidelné akční nabídky a promo akce dostupné na našem webu : </a:t>
            </a:r>
            <a:r>
              <a:rPr lang="cs-CZ" dirty="0">
                <a:hlinkClick r:id="rId6"/>
              </a:rPr>
              <a:t>http://www.megabooks.cz/promo</a:t>
            </a:r>
            <a:r>
              <a:rPr lang="cs-CZ" dirty="0"/>
              <a:t> </a:t>
            </a:r>
          </a:p>
        </p:txBody>
      </p:sp>
      <p:pic>
        <p:nvPicPr>
          <p:cNvPr id="1028" name="Picture 4" descr="http://www.megabooks.cz/img/uploads/cWqmi6G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091634"/>
            <a:ext cx="4852095" cy="155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037" y="2154288"/>
            <a:ext cx="4572763" cy="2578695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904075"/>
            <a:ext cx="5663269" cy="197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1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838200" y="801035"/>
            <a:ext cx="10515600" cy="983921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rgbClr val="103B76"/>
                </a:solidFill>
              </a:rPr>
              <a:t>Knihy z celého světa</a:t>
            </a:r>
          </a:p>
        </p:txBody>
      </p:sp>
      <p:pic>
        <p:nvPicPr>
          <p:cNvPr id="19" name="Zástupný symbol pro obsah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78" y="226853"/>
            <a:ext cx="1408522" cy="360542"/>
          </a:xfrm>
          <a:prstGeom prst="rect">
            <a:avLst/>
          </a:prstGeom>
        </p:spPr>
      </p:pic>
      <p:cxnSp>
        <p:nvCxnSpPr>
          <p:cNvPr id="21" name="Přímá spojnice 20"/>
          <p:cNvCxnSpPr/>
          <p:nvPr/>
        </p:nvCxnSpPr>
        <p:spPr>
          <a:xfrm>
            <a:off x="838200" y="1784956"/>
            <a:ext cx="10515600" cy="0"/>
          </a:xfrm>
          <a:prstGeom prst="line">
            <a:avLst/>
          </a:prstGeom>
          <a:ln>
            <a:solidFill>
              <a:srgbClr val="103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Obrázek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6024"/>
            <a:ext cx="12192000" cy="76895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00934"/>
            <a:ext cx="959975" cy="137917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249" y="2576474"/>
            <a:ext cx="1579879" cy="121552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77" y="5086037"/>
            <a:ext cx="1905000" cy="61144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31" y="4015793"/>
            <a:ext cx="2096172" cy="89087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05" y="4233582"/>
            <a:ext cx="2370373" cy="502561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11" y="2487294"/>
            <a:ext cx="1503412" cy="1503412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365" y="2328312"/>
            <a:ext cx="1290744" cy="1434160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82" y="2244225"/>
            <a:ext cx="1824634" cy="1824634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60" y="3966895"/>
            <a:ext cx="2412787" cy="65446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05" y="5027380"/>
            <a:ext cx="1898795" cy="76141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74" y="5173867"/>
            <a:ext cx="2659958" cy="52361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972" y="2451763"/>
            <a:ext cx="1264065" cy="122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8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838200" y="801035"/>
            <a:ext cx="10515600" cy="983921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rgbClr val="103B76"/>
                </a:solidFill>
              </a:rPr>
              <a:t>Věrnostní program </a:t>
            </a:r>
            <a:r>
              <a:rPr lang="cs-CZ" sz="5400" b="1" dirty="0" err="1">
                <a:solidFill>
                  <a:srgbClr val="103B76"/>
                </a:solidFill>
              </a:rPr>
              <a:t>Mega</a:t>
            </a:r>
            <a:r>
              <a:rPr lang="cs-CZ" sz="5400" b="1" dirty="0">
                <a:solidFill>
                  <a:srgbClr val="103B76"/>
                </a:solidFill>
              </a:rPr>
              <a:t> +</a:t>
            </a:r>
          </a:p>
        </p:txBody>
      </p:sp>
      <p:pic>
        <p:nvPicPr>
          <p:cNvPr id="19" name="Zástupný symbol pro obsah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78" y="226853"/>
            <a:ext cx="1408522" cy="360542"/>
          </a:xfrm>
          <a:prstGeom prst="rect">
            <a:avLst/>
          </a:prstGeom>
        </p:spPr>
      </p:pic>
      <p:cxnSp>
        <p:nvCxnSpPr>
          <p:cNvPr id="21" name="Přímá spojnice 20"/>
          <p:cNvCxnSpPr/>
          <p:nvPr/>
        </p:nvCxnSpPr>
        <p:spPr>
          <a:xfrm>
            <a:off x="838200" y="1784956"/>
            <a:ext cx="10515600" cy="0"/>
          </a:xfrm>
          <a:prstGeom prst="line">
            <a:avLst/>
          </a:prstGeom>
          <a:ln>
            <a:solidFill>
              <a:srgbClr val="103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Obrázek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6024"/>
            <a:ext cx="12192000" cy="76895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84" y="2517376"/>
            <a:ext cx="6456455" cy="16428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47" y="4613114"/>
            <a:ext cx="1634269" cy="116646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4" y="4733187"/>
            <a:ext cx="1663681" cy="106817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84" y="4892633"/>
            <a:ext cx="1005651" cy="1005651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49" y="4594709"/>
            <a:ext cx="1136239" cy="1391313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55" y="4768691"/>
            <a:ext cx="3396673" cy="111410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04676" y="1784954"/>
            <a:ext cx="1064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Podmínky participace a kompletní seznam produktů:</a:t>
            </a:r>
          </a:p>
          <a:p>
            <a:r>
              <a:rPr lang="cs-CZ" dirty="0">
                <a:hlinkClick r:id="rId12"/>
              </a:rPr>
              <a:t>http://www.megabooks.cz/megaplus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470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B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97479" y="395711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5400" dirty="0">
                <a:solidFill>
                  <a:schemeClr val="bg1"/>
                </a:solidFill>
              </a:rPr>
              <a:t>www.megabooks.cz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800" y="226800"/>
            <a:ext cx="1412543" cy="360000"/>
          </a:xfrm>
          <a:prstGeom prst="rect">
            <a:avLst/>
          </a:prstGeom>
        </p:spPr>
      </p:pic>
      <p:sp>
        <p:nvSpPr>
          <p:cNvPr id="4" name="Nadpis 2"/>
          <p:cNvSpPr txBox="1">
            <a:spLocks/>
          </p:cNvSpPr>
          <p:nvPr/>
        </p:nvSpPr>
        <p:spPr>
          <a:xfrm>
            <a:off x="843743" y="26315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>
                <a:solidFill>
                  <a:schemeClr val="bg1"/>
                </a:solidFill>
              </a:rPr>
              <a:t>MEGABOOKS 25 let s Vámi</a:t>
            </a:r>
          </a:p>
        </p:txBody>
      </p:sp>
    </p:spTree>
    <p:extLst>
      <p:ext uri="{BB962C8B-B14F-4D97-AF65-F5344CB8AC3E}">
        <p14:creationId xmlns:p14="http://schemas.microsoft.com/office/powerpoint/2010/main" val="41597817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182</Words>
  <Application>Microsoft Office PowerPoint</Application>
  <PresentationFormat>Širokoúhlá obrazovka</PresentationFormat>
  <Paragraphs>22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Museo Sans 500</vt:lpstr>
      <vt:lpstr>Motiv Office</vt:lpstr>
      <vt:lpstr>  Monika Petřeková, mpetrekova@megabooks.cz Štěpán Tůma, stuma@megabooks.cz</vt:lpstr>
      <vt:lpstr>Knihy z celého světa</vt:lpstr>
      <vt:lpstr>Knihy z celého světa</vt:lpstr>
      <vt:lpstr>Knihy z celého světa</vt:lpstr>
      <vt:lpstr>Věrnostní program Mega +</vt:lpstr>
      <vt:lpstr>www.megabooks.cz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Anna Brninská</dc:creator>
  <cp:lastModifiedBy>Štěpán Tůma</cp:lastModifiedBy>
  <cp:revision>38</cp:revision>
  <dcterms:created xsi:type="dcterms:W3CDTF">2017-04-26T11:47:33Z</dcterms:created>
  <dcterms:modified xsi:type="dcterms:W3CDTF">2017-05-09T11:56:39Z</dcterms:modified>
</cp:coreProperties>
</file>