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5" r:id="rId6"/>
    <p:sldId id="268" r:id="rId7"/>
    <p:sldId id="260" r:id="rId8"/>
    <p:sldId id="270" r:id="rId9"/>
    <p:sldId id="271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44EDCB-4E99-4FA8-89E2-9B45DD44EAE2}" type="datetimeFigureOut">
              <a:rPr lang="cs-CZ" smtClean="0"/>
              <a:pPr/>
              <a:t>3.5.2017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EFBF86-5025-48AF-86F9-235199D9AB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EDCB-4E99-4FA8-89E2-9B45DD44EAE2}" type="datetimeFigureOut">
              <a:rPr lang="cs-CZ" smtClean="0"/>
              <a:pPr/>
              <a:t>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BF86-5025-48AF-86F9-235199D9AB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EDCB-4E99-4FA8-89E2-9B45DD44EAE2}" type="datetimeFigureOut">
              <a:rPr lang="cs-CZ" smtClean="0"/>
              <a:pPr/>
              <a:t>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BF86-5025-48AF-86F9-235199D9AB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44EDCB-4E99-4FA8-89E2-9B45DD44EAE2}" type="datetimeFigureOut">
              <a:rPr lang="cs-CZ" smtClean="0"/>
              <a:pPr/>
              <a:t>3.5.2017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EFBF86-5025-48AF-86F9-235199D9AB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44EDCB-4E99-4FA8-89E2-9B45DD44EAE2}" type="datetimeFigureOut">
              <a:rPr lang="cs-CZ" smtClean="0"/>
              <a:pPr/>
              <a:t>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EFBF86-5025-48AF-86F9-235199D9AB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EDCB-4E99-4FA8-89E2-9B45DD44EAE2}" type="datetimeFigureOut">
              <a:rPr lang="cs-CZ" smtClean="0"/>
              <a:pPr/>
              <a:t>3.5.2017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BF86-5025-48AF-86F9-235199D9AB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EDCB-4E99-4FA8-89E2-9B45DD44EAE2}" type="datetimeFigureOut">
              <a:rPr lang="cs-CZ" smtClean="0"/>
              <a:pPr/>
              <a:t>3.5.2017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BF86-5025-48AF-86F9-235199D9AB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44EDCB-4E99-4FA8-89E2-9B45DD44EAE2}" type="datetimeFigureOut">
              <a:rPr lang="cs-CZ" smtClean="0"/>
              <a:pPr/>
              <a:t>3.5.2017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EFBF86-5025-48AF-86F9-235199D9AB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EDCB-4E99-4FA8-89E2-9B45DD44EAE2}" type="datetimeFigureOut">
              <a:rPr lang="cs-CZ" smtClean="0"/>
              <a:pPr/>
              <a:t>3.5.2017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BF86-5025-48AF-86F9-235199D9AB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44EDCB-4E99-4FA8-89E2-9B45DD44EAE2}" type="datetimeFigureOut">
              <a:rPr lang="cs-CZ" smtClean="0"/>
              <a:pPr/>
              <a:t>3.5.2017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EFBF86-5025-48AF-86F9-235199D9AB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44EDCB-4E99-4FA8-89E2-9B45DD44EAE2}" type="datetimeFigureOut">
              <a:rPr lang="cs-CZ" smtClean="0"/>
              <a:pPr/>
              <a:t>3.5.2017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EFBF86-5025-48AF-86F9-235199D9ABD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44EDCB-4E99-4FA8-89E2-9B45DD44EAE2}" type="datetimeFigureOut">
              <a:rPr lang="cs-CZ" smtClean="0"/>
              <a:pPr/>
              <a:t>3.5.2017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EFBF86-5025-48AF-86F9-235199D9ABD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Knihovna KDS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</a:rPr>
              <a:t>Proč jít nebo nejít do Evergreenu II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Jaké to je být v konsorciu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4664"/>
            <a:ext cx="494116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/>
          <a:lstStyle/>
          <a:p>
            <a:r>
              <a:rPr lang="cs-CZ" b="1" dirty="0" smtClean="0"/>
              <a:t>Závěrem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467600" cy="4873752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Evergreen jako takový by pro naši malou knihovnu byl náročný a nevyužili bychom ho v té šíři, jakou nabízí.</a:t>
            </a:r>
          </a:p>
          <a:p>
            <a:r>
              <a:rPr lang="cs-CZ" dirty="0" smtClean="0"/>
              <a:t>V KONSORCIU to ale má pro nás smysl, ulehčuje a zefektivňuje nám to práci, přináší radost a tvoří nové moc hezké přátelské vztahy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DÍKY Evě za spolupráci a Vám za pozornost…</a:t>
            </a:r>
            <a:endParaRPr lang="cs-CZ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1872208" cy="86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67600" cy="1143000"/>
          </a:xfrm>
        </p:spPr>
        <p:txBody>
          <a:bodyPr/>
          <a:lstStyle/>
          <a:p>
            <a:r>
              <a:rPr lang="cs-CZ" b="1" dirty="0" smtClean="0"/>
              <a:t>Knihovna KDS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467600" cy="4613104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Katolický domov studujících – domov mládeže a školní jídelna, Černá 14</a:t>
            </a:r>
          </a:p>
          <a:p>
            <a:r>
              <a:rPr lang="cs-CZ" dirty="0" smtClean="0"/>
              <a:t>školské zařízení</a:t>
            </a:r>
          </a:p>
          <a:p>
            <a:r>
              <a:rPr lang="cs-CZ" dirty="0" smtClean="0"/>
              <a:t>pro žáky SŠ a studenty VOŠ</a:t>
            </a:r>
          </a:p>
          <a:p>
            <a:endParaRPr lang="cs-CZ" dirty="0" smtClean="0"/>
          </a:p>
          <a:p>
            <a:r>
              <a:rPr lang="cs-CZ" dirty="0" smtClean="0"/>
              <a:t>cca 3.650 svazků</a:t>
            </a:r>
          </a:p>
          <a:p>
            <a:r>
              <a:rPr lang="cs-CZ" dirty="0" smtClean="0"/>
              <a:t>beletrie – povinná četba k maturitě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1872208" cy="86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67600" cy="1143000"/>
          </a:xfrm>
        </p:spPr>
        <p:txBody>
          <a:bodyPr/>
          <a:lstStyle/>
          <a:p>
            <a:r>
              <a:rPr lang="cs-CZ" b="1" dirty="0" smtClean="0"/>
              <a:t>Cesta k Evergreenu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395592" cy="4873752"/>
          </a:xfrm>
        </p:spPr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hledání</a:t>
            </a:r>
            <a:r>
              <a:rPr lang="cs-CZ" dirty="0" smtClean="0"/>
              <a:t> jak zrychlit, zefektivnit, zpřehlednit, zkvalitnit služby půjčování knih v naší knihovně </a:t>
            </a:r>
          </a:p>
          <a:p>
            <a:r>
              <a:rPr lang="cs-CZ" b="1" dirty="0" smtClean="0"/>
              <a:t>konsorcium</a:t>
            </a:r>
            <a:r>
              <a:rPr lang="cs-CZ" dirty="0" smtClean="0"/>
              <a:t> s Knihovnou </a:t>
            </a:r>
            <a:r>
              <a:rPr lang="cs-CZ" dirty="0" err="1" smtClean="0"/>
              <a:t>Jabok</a:t>
            </a:r>
            <a:endParaRPr lang="cs-CZ" dirty="0" smtClean="0"/>
          </a:p>
          <a:p>
            <a:r>
              <a:rPr lang="cs-CZ" dirty="0" smtClean="0"/>
              <a:t>během letních prázdnin 2015 překlopení knih do Evergreenu (3 lidé)</a:t>
            </a:r>
          </a:p>
          <a:p>
            <a:r>
              <a:rPr lang="cs-CZ" b="1" dirty="0" smtClean="0"/>
              <a:t>10. září 2015 </a:t>
            </a:r>
            <a:r>
              <a:rPr lang="cs-CZ" dirty="0" smtClean="0"/>
              <a:t>v 19 hodin půjčujeme v Evergreenu</a:t>
            </a:r>
          </a:p>
          <a:p>
            <a:endParaRPr lang="cs-C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1872208" cy="86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614717" cy="570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3264"/>
            <a:ext cx="8280919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67600" cy="1143000"/>
          </a:xfrm>
        </p:spPr>
        <p:txBody>
          <a:bodyPr/>
          <a:lstStyle/>
          <a:p>
            <a:r>
              <a:rPr lang="cs-CZ" b="1" dirty="0" smtClean="0"/>
              <a:t>Přínos po roce – jak to vidíme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704856" cy="4873752"/>
          </a:xfrm>
        </p:spPr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b="1" dirty="0" smtClean="0"/>
              <a:t>rychlost půjčování </a:t>
            </a:r>
            <a:r>
              <a:rPr lang="cs-CZ" dirty="0" smtClean="0"/>
              <a:t>- nesrovnatelné</a:t>
            </a:r>
          </a:p>
          <a:p>
            <a:r>
              <a:rPr lang="cs-CZ" b="1" dirty="0" smtClean="0"/>
              <a:t>registrace a práce </a:t>
            </a:r>
            <a:r>
              <a:rPr lang="cs-CZ" dirty="0" smtClean="0"/>
              <a:t>– přehledná, snadná a intuitivní</a:t>
            </a:r>
          </a:p>
          <a:p>
            <a:r>
              <a:rPr lang="cs-CZ" b="1" dirty="0" smtClean="0"/>
              <a:t>možnost upomínek mailem </a:t>
            </a:r>
            <a:r>
              <a:rPr lang="cs-CZ" dirty="0" smtClean="0"/>
              <a:t>– trochu jsme prodělali</a:t>
            </a:r>
          </a:p>
          <a:p>
            <a:r>
              <a:rPr lang="cs-CZ" b="1" dirty="0" smtClean="0"/>
              <a:t>přehlednost ve vypůjčených knihách </a:t>
            </a:r>
            <a:r>
              <a:rPr lang="cs-CZ" dirty="0" smtClean="0"/>
              <a:t>– možnost rezervací, vrácení na konci roku</a:t>
            </a:r>
          </a:p>
          <a:p>
            <a:r>
              <a:rPr lang="cs-CZ" b="1" dirty="0" smtClean="0"/>
              <a:t>vyhledávání knih </a:t>
            </a:r>
            <a:r>
              <a:rPr lang="cs-CZ" dirty="0" smtClean="0"/>
              <a:t>- odkudkoliv</a:t>
            </a:r>
          </a:p>
          <a:p>
            <a:r>
              <a:rPr lang="cs-CZ" b="1" dirty="0" smtClean="0"/>
              <a:t>intuitivnost ovládání </a:t>
            </a:r>
            <a:r>
              <a:rPr lang="cs-CZ" dirty="0" smtClean="0"/>
              <a:t>– zaučení dalších „knihovníků“</a:t>
            </a:r>
          </a:p>
          <a:p>
            <a:r>
              <a:rPr lang="cs-CZ" b="1" dirty="0" smtClean="0"/>
              <a:t>samostatnost děvčat </a:t>
            </a:r>
            <a:r>
              <a:rPr lang="cs-CZ" dirty="0" smtClean="0"/>
              <a:t>– mohla by být větší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  <a:p>
            <a:r>
              <a:rPr lang="cs-CZ" b="1" dirty="0" err="1" smtClean="0"/>
              <a:t>dokuwiki</a:t>
            </a:r>
            <a:r>
              <a:rPr lang="cs-CZ" dirty="0" smtClean="0"/>
              <a:t> – nápověda, tvorba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1872208" cy="86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67600" cy="1143000"/>
          </a:xfrm>
        </p:spPr>
        <p:txBody>
          <a:bodyPr/>
          <a:lstStyle/>
          <a:p>
            <a:r>
              <a:rPr lang="cs-CZ" b="1" dirty="0" smtClean="0"/>
              <a:t>Na co jsme narazili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704856" cy="4873752"/>
          </a:xfrm>
        </p:spPr>
        <p:txBody>
          <a:bodyPr>
            <a:normAutofit lnSpcReduction="10000"/>
          </a:bodyPr>
          <a:lstStyle/>
          <a:p>
            <a:endParaRPr lang="cs-CZ" b="1" dirty="0" smtClean="0"/>
          </a:p>
          <a:p>
            <a:r>
              <a:rPr lang="cs-CZ" dirty="0" smtClean="0"/>
              <a:t>podpora a pomoc na telefonu i mailu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r>
              <a:rPr lang="cs-CZ" sz="500" b="1" dirty="0" smtClean="0"/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cs-CZ" b="1" dirty="0" smtClean="0"/>
              <a:t>personál: </a:t>
            </a:r>
            <a:r>
              <a:rPr lang="cs-CZ" dirty="0" smtClean="0"/>
              <a:t>1 technický + 2 pedagogičtí</a:t>
            </a:r>
          </a:p>
          <a:p>
            <a:r>
              <a:rPr lang="cs-CZ" b="1" dirty="0" smtClean="0"/>
              <a:t>místo: </a:t>
            </a:r>
            <a:r>
              <a:rPr lang="cs-CZ" dirty="0" smtClean="0"/>
              <a:t>pouze knihovna</a:t>
            </a:r>
          </a:p>
          <a:p>
            <a:r>
              <a:rPr lang="cs-CZ" b="1" dirty="0" smtClean="0"/>
              <a:t>čas: </a:t>
            </a:r>
            <a:r>
              <a:rPr lang="cs-CZ" dirty="0" smtClean="0"/>
              <a:t>2 x půl hodiny v týdnu</a:t>
            </a:r>
          </a:p>
          <a:p>
            <a:r>
              <a:rPr lang="cs-CZ" b="1" dirty="0" smtClean="0"/>
              <a:t>průkazky: </a:t>
            </a:r>
            <a:r>
              <a:rPr lang="cs-CZ" dirty="0" smtClean="0"/>
              <a:t>nedomyšlena logistika </a:t>
            </a:r>
          </a:p>
          <a:p>
            <a:pPr>
              <a:buNone/>
            </a:pPr>
            <a:r>
              <a:rPr lang="cs-CZ" dirty="0" smtClean="0"/>
              <a:t>	čárových kódů na další rok</a:t>
            </a:r>
          </a:p>
          <a:p>
            <a:r>
              <a:rPr lang="cs-CZ" dirty="0" smtClean="0"/>
              <a:t>souhlas s nakládáním os. údajů</a:t>
            </a:r>
          </a:p>
          <a:p>
            <a:r>
              <a:rPr lang="cs-CZ" dirty="0" smtClean="0"/>
              <a:t>nastavení </a:t>
            </a:r>
            <a:r>
              <a:rPr lang="cs-CZ" b="1" dirty="0" smtClean="0"/>
              <a:t>výpůjčních pravidel - </a:t>
            </a:r>
            <a:r>
              <a:rPr lang="cs-CZ" dirty="0" smtClean="0"/>
              <a:t>děvčata a pedagogové + zaměstnanci</a:t>
            </a:r>
          </a:p>
          <a:p>
            <a:r>
              <a:rPr lang="cs-CZ" dirty="0" smtClean="0"/>
              <a:t>oprava přírůstkových čísel – interní záležitosti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1872208" cy="86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140968"/>
            <a:ext cx="285750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67600" cy="1143000"/>
          </a:xfrm>
        </p:spPr>
        <p:txBody>
          <a:bodyPr/>
          <a:lstStyle/>
          <a:p>
            <a:r>
              <a:rPr lang="cs-CZ" b="1" dirty="0" smtClean="0"/>
              <a:t>Pár fotek</a:t>
            </a:r>
            <a:endParaRPr lang="cs-CZ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1872208" cy="86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Jordana\Desktop\AJ krouže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836712"/>
            <a:ext cx="3960440" cy="2970330"/>
          </a:xfrm>
          <a:prstGeom prst="rect">
            <a:avLst/>
          </a:prstGeom>
          <a:noFill/>
        </p:spPr>
      </p:pic>
      <p:pic>
        <p:nvPicPr>
          <p:cNvPr id="1027" name="Picture 3" descr="C:\Users\Jordana\Desktop\DSC02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4127987" cy="3096344"/>
          </a:xfrm>
          <a:prstGeom prst="rect">
            <a:avLst/>
          </a:prstGeom>
          <a:noFill/>
        </p:spPr>
      </p:pic>
      <p:pic>
        <p:nvPicPr>
          <p:cNvPr id="1028" name="Picture 4" descr="C:\Users\Jordana\Desktop\DSC0285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284984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67600" cy="1143000"/>
          </a:xfrm>
        </p:spPr>
        <p:txBody>
          <a:bodyPr/>
          <a:lstStyle/>
          <a:p>
            <a:r>
              <a:rPr lang="cs-CZ" b="1" dirty="0" smtClean="0"/>
              <a:t>Pár fotek</a:t>
            </a:r>
            <a:endParaRPr lang="cs-CZ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1872208" cy="86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Zástupný symbol pro obsah 8" descr="IMG_3164_panoram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3933056"/>
            <a:ext cx="8582007" cy="2490500"/>
          </a:xfrm>
        </p:spPr>
      </p:pic>
      <p:pic>
        <p:nvPicPr>
          <p:cNvPr id="6" name="Zástupný symbol pro obsah 5" descr="IMG_3083b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3779912" y="620688"/>
            <a:ext cx="4017640" cy="2678427"/>
          </a:xfrm>
        </p:spPr>
      </p:pic>
    </p:spTree>
  </p:cSld>
  <p:clrMapOvr>
    <a:masterClrMapping/>
  </p:clrMapOvr>
  <p:transition spd="slow">
    <p:pull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Vlastní 6">
      <a:dk1>
        <a:sysClr val="windowText" lastClr="000000"/>
      </a:dk1>
      <a:lt1>
        <a:sysClr val="window" lastClr="FFFFFF"/>
      </a:lt1>
      <a:dk2>
        <a:srgbClr val="AF0F5B"/>
      </a:dk2>
      <a:lt2>
        <a:srgbClr val="D6ECFF"/>
      </a:lt2>
      <a:accent1>
        <a:srgbClr val="A9CE32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1690</TotalTime>
  <Words>251</Words>
  <Application>Microsoft Office PowerPoint</Application>
  <PresentationFormat>Předvádění na obrazovce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Arkýř</vt:lpstr>
      <vt:lpstr>Knihovna KDS</vt:lpstr>
      <vt:lpstr>Knihovna KDS</vt:lpstr>
      <vt:lpstr>Cesta k Evergreenu</vt:lpstr>
      <vt:lpstr>Snímek 4</vt:lpstr>
      <vt:lpstr>Snímek 5</vt:lpstr>
      <vt:lpstr>Přínos po roce – jak to vidíme</vt:lpstr>
      <vt:lpstr>Na co jsme narazili</vt:lpstr>
      <vt:lpstr>Pár fotek</vt:lpstr>
      <vt:lpstr>Pár fotek</vt:lpstr>
      <vt:lpstr>Závěrem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Bernadeta</dc:creator>
  <cp:lastModifiedBy>Jordana</cp:lastModifiedBy>
  <cp:revision>77</cp:revision>
  <dcterms:created xsi:type="dcterms:W3CDTF">2015-10-01T16:06:49Z</dcterms:created>
  <dcterms:modified xsi:type="dcterms:W3CDTF">2017-05-03T17:52:53Z</dcterms:modified>
</cp:coreProperties>
</file>