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11.5.2017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lsna-digitalis.eu/" TargetMode="External"/><Relationship Id="rId2" Type="http://schemas.openxmlformats.org/officeDocument/2006/relationships/hyperlink" Target="http://www.cassovia-digitalis.eu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wratislavia-digitalis.eu/" TargetMode="External"/><Relationship Id="rId4" Type="http://schemas.openxmlformats.org/officeDocument/2006/relationships/hyperlink" Target="http://www.riga-digitalis.eu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gistrdigitalizace.cz/rdcz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6600" dirty="0" err="1" smtClean="0"/>
              <a:t>Pilsna</a:t>
            </a:r>
            <a:r>
              <a:rPr lang="cs-CZ" sz="6600" dirty="0" smtClean="0"/>
              <a:t> </a:t>
            </a:r>
            <a:r>
              <a:rPr lang="cs-CZ" sz="6600" dirty="0" err="1" smtClean="0"/>
              <a:t>digitalis</a:t>
            </a:r>
            <a:r>
              <a:rPr lang="cs-CZ" sz="6600" dirty="0" smtClean="0"/>
              <a:t>. Zkušenosti </a:t>
            </a:r>
            <a:r>
              <a:rPr lang="cs-CZ" sz="6600" dirty="0"/>
              <a:t>z digitalizací v Klášteře premonstrátů Teplá</a:t>
            </a:r>
            <a:br>
              <a:rPr lang="cs-CZ" sz="6600" dirty="0"/>
            </a:br>
            <a:r>
              <a:rPr lang="cs-CZ" sz="6600" dirty="0" smtClean="0"/>
              <a:t> </a:t>
            </a:r>
            <a:r>
              <a:rPr lang="cs-CZ" sz="6600" dirty="0"/>
              <a:t>   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59632" y="4797152"/>
            <a:ext cx="6512768" cy="84164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Lucie Toman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Historická knihovna Kanonie premonstrátů Teplá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09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100 </a:t>
            </a:r>
            <a:r>
              <a:rPr lang="cs-CZ" dirty="0" err="1" smtClean="0"/>
              <a:t>tsc</a:t>
            </a:r>
            <a:r>
              <a:rPr lang="cs-CZ" smtClean="0"/>
              <a:t>. svazků</a:t>
            </a:r>
            <a:endParaRPr lang="cs-CZ" dirty="0" smtClean="0"/>
          </a:p>
          <a:p>
            <a:r>
              <a:rPr lang="cs-CZ" dirty="0" smtClean="0"/>
              <a:t>tisky od roku 1550</a:t>
            </a:r>
          </a:p>
          <a:p>
            <a:r>
              <a:rPr lang="cs-CZ" dirty="0" smtClean="0"/>
              <a:t>80% fondu před 1950</a:t>
            </a:r>
          </a:p>
          <a:p>
            <a:r>
              <a:rPr lang="cs-CZ" dirty="0" smtClean="0"/>
              <a:t>bez rukopisů a inkunábule</a:t>
            </a:r>
          </a:p>
          <a:p>
            <a:r>
              <a:rPr lang="cs-CZ" dirty="0" smtClean="0"/>
              <a:t>lístkový autorský katalog</a:t>
            </a:r>
          </a:p>
          <a:p>
            <a:r>
              <a:rPr lang="cs-CZ" dirty="0" smtClean="0"/>
              <a:t>0,5 úvazku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264" y="1600200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418627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Pilsna</a:t>
            </a:r>
            <a:r>
              <a:rPr lang="cs-CZ" dirty="0" smtClean="0"/>
              <a:t> </a:t>
            </a:r>
            <a:r>
              <a:rPr lang="cs-CZ" dirty="0" err="1" smtClean="0"/>
              <a:t>digitalis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KOMIOS:</a:t>
            </a:r>
            <a:r>
              <a:rPr lang="de-DE" dirty="0" smtClean="0"/>
              <a:t> </a:t>
            </a:r>
            <a:r>
              <a:rPr lang="de-DE" dirty="0"/>
              <a:t>Institut für Kooperation in Mittel- und </a:t>
            </a:r>
            <a:r>
              <a:rPr lang="de-DE" dirty="0" smtClean="0"/>
              <a:t>Osteuropa</a:t>
            </a:r>
            <a:endParaRPr lang="cs-CZ" dirty="0" smtClean="0"/>
          </a:p>
          <a:p>
            <a:r>
              <a:rPr lang="cs-CZ" dirty="0" err="1" smtClean="0"/>
              <a:t>DiFMOe</a:t>
            </a:r>
            <a:r>
              <a:rPr lang="cs-CZ" dirty="0" smtClean="0"/>
              <a:t>: </a:t>
            </a:r>
            <a:r>
              <a:rPr lang="de-DE" dirty="0"/>
              <a:t>Digitales Forum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de-DE" dirty="0" smtClean="0"/>
              <a:t>Mittel- </a:t>
            </a:r>
            <a:r>
              <a:rPr lang="de-DE" dirty="0"/>
              <a:t>und Osteuropa </a:t>
            </a:r>
            <a:r>
              <a:rPr lang="cs-CZ" dirty="0" smtClean="0"/>
              <a:t> </a:t>
            </a:r>
          </a:p>
          <a:p>
            <a:r>
              <a:rPr lang="cs-CZ" dirty="0" smtClean="0"/>
              <a:t>Evropská města kultury</a:t>
            </a:r>
          </a:p>
          <a:p>
            <a:r>
              <a:rPr lang="cs-CZ" dirty="0" smtClean="0"/>
              <a:t>Plzeň 2015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www.cassovia-digitalis.eu</a:t>
            </a:r>
            <a:endParaRPr lang="cs-CZ" dirty="0" smtClean="0"/>
          </a:p>
          <a:p>
            <a:r>
              <a:rPr lang="cs-CZ" dirty="0">
                <a:hlinkClick r:id="rId3"/>
              </a:rPr>
              <a:t>http://www.pilsna-digitalis.eu</a:t>
            </a:r>
            <a:r>
              <a:rPr lang="cs-CZ" dirty="0" smtClean="0">
                <a:hlinkClick r:id="rId3"/>
              </a:rPr>
              <a:t>/ </a:t>
            </a:r>
            <a:endParaRPr lang="cs-CZ" dirty="0" smtClean="0"/>
          </a:p>
          <a:p>
            <a:r>
              <a:rPr lang="cs-CZ" dirty="0">
                <a:hlinkClick r:id="rId4"/>
              </a:rPr>
              <a:t>http://www.riga-digitalis.eu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www.wratislavia-digitalis.eu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96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Teplá - Plzeň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Gymnázium 1783-1924</a:t>
            </a:r>
          </a:p>
          <a:p>
            <a:r>
              <a:rPr lang="cs-CZ" dirty="0" smtClean="0"/>
              <a:t>Filozofický ústav  </a:t>
            </a:r>
          </a:p>
          <a:p>
            <a:r>
              <a:rPr lang="cs-CZ" dirty="0" smtClean="0"/>
              <a:t>Josef František Smetana</a:t>
            </a:r>
          </a:p>
          <a:p>
            <a:r>
              <a:rPr lang="cs-CZ" dirty="0" smtClean="0"/>
              <a:t>Josef Stanislav </a:t>
            </a:r>
            <a:r>
              <a:rPr lang="cs-CZ" dirty="0" err="1" smtClean="0"/>
              <a:t>Zauper</a:t>
            </a:r>
            <a:endParaRPr lang="cs-CZ" dirty="0" smtClean="0"/>
          </a:p>
          <a:p>
            <a:r>
              <a:rPr lang="cs-CZ" dirty="0" smtClean="0"/>
              <a:t>Josef Vojtěch Sedláček</a:t>
            </a:r>
          </a:p>
          <a:p>
            <a:r>
              <a:rPr lang="cs-CZ" dirty="0" smtClean="0"/>
              <a:t>Ročenky, příležitostné tisky, učebnice</a:t>
            </a:r>
          </a:p>
          <a:p>
            <a:endParaRPr lang="cs-CZ" dirty="0"/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264" y="1600200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297036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Volba písemností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Chybí věcný katalog</a:t>
            </a:r>
          </a:p>
          <a:p>
            <a:r>
              <a:rPr lang="cs-CZ" dirty="0" smtClean="0"/>
              <a:t>Autorská práva</a:t>
            </a:r>
          </a:p>
          <a:p>
            <a:r>
              <a:rPr lang="cs-CZ" dirty="0" smtClean="0"/>
              <a:t>Dřívější digitalizace</a:t>
            </a:r>
          </a:p>
          <a:p>
            <a:r>
              <a:rPr lang="cs-CZ" dirty="0" smtClean="0">
                <a:hlinkClick r:id="rId2"/>
              </a:rPr>
              <a:t>Registr digitalizace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Naskenováno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20 </a:t>
            </a:r>
            <a:r>
              <a:rPr lang="cs-CZ" dirty="0" err="1" smtClean="0"/>
              <a:t>Premonstratensií</a:t>
            </a:r>
            <a:endParaRPr lang="cs-CZ" dirty="0" smtClean="0"/>
          </a:p>
          <a:p>
            <a:r>
              <a:rPr lang="cs-CZ" dirty="0" smtClean="0"/>
              <a:t>141 Bohemik</a:t>
            </a:r>
          </a:p>
          <a:p>
            <a:r>
              <a:rPr lang="cs-CZ" dirty="0" smtClean="0"/>
              <a:t>89 periodik</a:t>
            </a:r>
          </a:p>
          <a:p>
            <a:endParaRPr lang="cs-CZ" dirty="0" smtClean="0"/>
          </a:p>
          <a:p>
            <a:r>
              <a:rPr lang="cs-CZ" dirty="0" smtClean="0"/>
              <a:t>Celkem 250 svazků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68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Vývoz ze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Zákon o prodeji a vývozu předmětů kulturní hodnoty 77/1994 Sb. </a:t>
            </a:r>
            <a:endParaRPr lang="cs-CZ" dirty="0"/>
          </a:p>
          <a:p>
            <a:r>
              <a:rPr lang="cs-CZ" dirty="0" smtClean="0"/>
              <a:t>Tisky starší 100 let</a:t>
            </a:r>
          </a:p>
          <a:p>
            <a:r>
              <a:rPr lang="cs-CZ" dirty="0" smtClean="0"/>
              <a:t>Národní knihovna/ Moravská zemská knihovna</a:t>
            </a:r>
          </a:p>
          <a:p>
            <a:r>
              <a:rPr lang="cs-CZ" dirty="0" smtClean="0"/>
              <a:t>pokuta </a:t>
            </a:r>
            <a:r>
              <a:rPr lang="cs-CZ" dirty="0"/>
              <a:t> 5 000 000 </a:t>
            </a:r>
            <a:r>
              <a:rPr lang="cs-CZ" dirty="0" smtClean="0"/>
              <a:t>Kč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736" y="1600200"/>
            <a:ext cx="3279528" cy="4525963"/>
          </a:xfrm>
        </p:spPr>
      </p:pic>
    </p:spTree>
    <p:extLst>
      <p:ext uri="{BB962C8B-B14F-4D97-AF65-F5344CB8AC3E}">
        <p14:creationId xmlns:p14="http://schemas.microsoft.com/office/powerpoint/2010/main" val="335702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Uložení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Národní digitální knihovna</a:t>
            </a:r>
            <a:endParaRPr lang="cs-CZ" dirty="0" smtClean="0"/>
          </a:p>
          <a:p>
            <a:r>
              <a:rPr lang="cs-CZ" dirty="0" smtClean="0"/>
              <a:t>Kramerius</a:t>
            </a:r>
          </a:p>
          <a:p>
            <a:r>
              <a:rPr lang="cs-CZ" dirty="0" err="1" smtClean="0"/>
              <a:t>Manuscriptorium</a:t>
            </a:r>
            <a:endParaRPr lang="cs-CZ" dirty="0" smtClean="0"/>
          </a:p>
          <a:p>
            <a:r>
              <a:rPr lang="cs-CZ" dirty="0"/>
              <a:t>LTP </a:t>
            </a:r>
            <a:r>
              <a:rPr lang="cs-CZ" dirty="0" smtClean="0"/>
              <a:t>úložiště - </a:t>
            </a:r>
            <a:r>
              <a:rPr lang="cs-CZ" dirty="0"/>
              <a:t>Long-term </a:t>
            </a:r>
            <a:r>
              <a:rPr lang="cs-CZ" dirty="0" err="1"/>
              <a:t>Preservation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550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Velká instituce nebo partner</a:t>
            </a:r>
          </a:p>
          <a:p>
            <a:r>
              <a:rPr lang="cs-CZ" dirty="0" smtClean="0"/>
              <a:t>Unikátní sbírky</a:t>
            </a:r>
          </a:p>
          <a:p>
            <a:r>
              <a:rPr lang="cs-CZ" dirty="0" smtClean="0"/>
              <a:t>Ohrožené sbírky</a:t>
            </a:r>
          </a:p>
          <a:p>
            <a:r>
              <a:rPr lang="cs-CZ" dirty="0" smtClean="0"/>
              <a:t>Badatelsky atraktivní sbírky</a:t>
            </a:r>
          </a:p>
          <a:p>
            <a:r>
              <a:rPr lang="cs-CZ" dirty="0" smtClean="0"/>
              <a:t>Finanční zázemí</a:t>
            </a:r>
          </a:p>
          <a:p>
            <a:pPr>
              <a:buNone/>
            </a:pPr>
            <a:r>
              <a:rPr lang="cs-CZ" dirty="0" smtClean="0"/>
              <a:t>= bez toho to nemá smysl</a:t>
            </a:r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6" r="8993"/>
          <a:stretch/>
        </p:blipFill>
        <p:spPr>
          <a:xfrm>
            <a:off x="4956560" y="2516981"/>
            <a:ext cx="3367043" cy="2692400"/>
          </a:xfrm>
        </p:spPr>
      </p:pic>
    </p:spTree>
    <p:extLst>
      <p:ext uri="{BB962C8B-B14F-4D97-AF65-F5344CB8AC3E}">
        <p14:creationId xmlns:p14="http://schemas.microsoft.com/office/powerpoint/2010/main" val="228819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176</Words>
  <Application>Microsoft Office PowerPoint</Application>
  <PresentationFormat>Předvádění na obrazovce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Pilsna digitalis. Zkušenosti z digitalizací v Klášteře premonstrátů Teplá     </vt:lpstr>
      <vt:lpstr>Východiska</vt:lpstr>
      <vt:lpstr>Pilsna digitalis</vt:lpstr>
      <vt:lpstr>Teplá - Plzeň</vt:lpstr>
      <vt:lpstr>Volba písemností</vt:lpstr>
      <vt:lpstr>Vývoz ze země</vt:lpstr>
      <vt:lpstr>Uložení dat</vt:lpstr>
      <vt:lpstr>Shrnutí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knihovna</dc:creator>
  <cp:lastModifiedBy>knihovna</cp:lastModifiedBy>
  <cp:revision>21</cp:revision>
  <dcterms:created xsi:type="dcterms:W3CDTF">2017-04-25T09:57:17Z</dcterms:created>
  <dcterms:modified xsi:type="dcterms:W3CDTF">2017-05-11T05:57:03Z</dcterms:modified>
</cp:coreProperties>
</file>